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1" r:id="rId3"/>
    <p:sldId id="258" r:id="rId4"/>
    <p:sldId id="262" r:id="rId5"/>
    <p:sldId id="275" r:id="rId6"/>
    <p:sldId id="276" r:id="rId7"/>
    <p:sldId id="292" r:id="rId8"/>
    <p:sldId id="263" r:id="rId9"/>
    <p:sldId id="264" r:id="rId10"/>
    <p:sldId id="265" r:id="rId11"/>
    <p:sldId id="266" r:id="rId12"/>
    <p:sldId id="289" r:id="rId13"/>
    <p:sldId id="267" r:id="rId14"/>
    <p:sldId id="278" r:id="rId15"/>
    <p:sldId id="269" r:id="rId16"/>
    <p:sldId id="270" r:id="rId17"/>
    <p:sldId id="271" r:id="rId18"/>
    <p:sldId id="273" r:id="rId19"/>
    <p:sldId id="274" r:id="rId20"/>
    <p:sldId id="293" r:id="rId21"/>
    <p:sldId id="294" r:id="rId22"/>
    <p:sldId id="295" r:id="rId23"/>
    <p:sldId id="296" r:id="rId24"/>
    <p:sldId id="290" r:id="rId25"/>
    <p:sldId id="297" r:id="rId26"/>
    <p:sldId id="298" r:id="rId27"/>
    <p:sldId id="279" r:id="rId28"/>
    <p:sldId id="280" r:id="rId29"/>
    <p:sldId id="281" r:id="rId30"/>
    <p:sldId id="282" r:id="rId31"/>
    <p:sldId id="299" r:id="rId32"/>
    <p:sldId id="300" r:id="rId33"/>
    <p:sldId id="301" r:id="rId34"/>
    <p:sldId id="302" r:id="rId35"/>
    <p:sldId id="303" r:id="rId36"/>
    <p:sldId id="283" r:id="rId37"/>
    <p:sldId id="291" r:id="rId38"/>
    <p:sldId id="284" r:id="rId39"/>
    <p:sldId id="285" r:id="rId40"/>
    <p:sldId id="286" r:id="rId41"/>
    <p:sldId id="287" r:id="rId42"/>
    <p:sldId id="304" r:id="rId43"/>
    <p:sldId id="305" r:id="rId44"/>
    <p:sldId id="288" r:id="rId45"/>
    <p:sldId id="277" r:id="rId46"/>
    <p:sldId id="26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6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746449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Mess – Eat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93355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7CEBFF"/>
                </a:solidFill>
              </a:rPr>
              <a:t>Guided By : Prof.  </a:t>
            </a:r>
            <a:r>
              <a:rPr lang="en-US" dirty="0" err="1">
                <a:solidFill>
                  <a:srgbClr val="7CEBFF"/>
                </a:solidFill>
              </a:rPr>
              <a:t>Ajaykumar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patel</a:t>
            </a:r>
            <a:endParaRPr lang="en-US" dirty="0">
              <a:solidFill>
                <a:srgbClr val="7CEBFF"/>
              </a:solidFill>
            </a:endParaRPr>
          </a:p>
          <a:p>
            <a:r>
              <a:rPr lang="en-US" dirty="0">
                <a:solidFill>
                  <a:srgbClr val="7CEBFF"/>
                </a:solidFill>
              </a:rPr>
              <a:t>																	20BCE503 – Jaimik Chauhan</a:t>
            </a:r>
          </a:p>
          <a:p>
            <a:r>
              <a:rPr lang="en-US" dirty="0">
                <a:solidFill>
                  <a:srgbClr val="7CEBFF"/>
                </a:solidFill>
              </a:rPr>
              <a:t>																	20BCE506 – </a:t>
            </a:r>
            <a:r>
              <a:rPr lang="en-US" dirty="0" err="1">
                <a:solidFill>
                  <a:srgbClr val="7CEBFF"/>
                </a:solidFill>
              </a:rPr>
              <a:t>Dhruti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thakrar</a:t>
            </a:r>
            <a:r>
              <a:rPr lang="en-US" dirty="0">
                <a:solidFill>
                  <a:srgbClr val="7CEB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D564-AF5F-59FE-0019-78809907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412" y="729658"/>
            <a:ext cx="9590098" cy="988332"/>
          </a:xfrm>
        </p:spPr>
        <p:txBody>
          <a:bodyPr/>
          <a:lstStyle/>
          <a:p>
            <a:r>
              <a:rPr lang="en-IN" dirty="0"/>
              <a:t>Database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DD91E-1E26-CA19-BBC4-5351D48E6AB4}"/>
              </a:ext>
            </a:extLst>
          </p:cNvPr>
          <p:cNvSpPr txBox="1"/>
          <p:nvPr/>
        </p:nvSpPr>
        <p:spPr>
          <a:xfrm>
            <a:off x="7799709" y="2123930"/>
            <a:ext cx="43020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Order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Store Order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MessID</a:t>
            </a:r>
            <a:r>
              <a:rPr lang="en-IN" dirty="0"/>
              <a:t> Reference From MESS-USER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USERID Reference From USER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Dishes Reference From DAY Schema and stored in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AddressId</a:t>
            </a:r>
            <a:r>
              <a:rPr lang="en-IN" dirty="0"/>
              <a:t> Reference From Address Schema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5CED1-9D48-56CE-2730-4E6854F7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22F7D-DFA8-AABE-DC85-035B0B4ED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51" y="2107593"/>
            <a:ext cx="5911090" cy="43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9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D564-AF5F-59FE-0019-78809907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758" y="729658"/>
            <a:ext cx="9636751" cy="988332"/>
          </a:xfrm>
        </p:spPr>
        <p:txBody>
          <a:bodyPr/>
          <a:lstStyle/>
          <a:p>
            <a:r>
              <a:rPr lang="en-IN" dirty="0"/>
              <a:t>Database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DD91E-1E26-CA19-BBC4-5351D48E6AB4}"/>
              </a:ext>
            </a:extLst>
          </p:cNvPr>
          <p:cNvSpPr txBox="1"/>
          <p:nvPr/>
        </p:nvSpPr>
        <p:spPr>
          <a:xfrm>
            <a:off x="8014996" y="2123930"/>
            <a:ext cx="40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Subscription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Store Subscription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MessID</a:t>
            </a:r>
            <a:r>
              <a:rPr lang="en-IN" dirty="0"/>
              <a:t> Reference From MESS-USER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USERID Reference From USER Schema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ACBAE-5230-3138-5D62-749928F3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35F62-2B2A-79A4-89ED-38D18153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09" y="1916966"/>
            <a:ext cx="5707641" cy="47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8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38F2-BF1B-146F-6661-994B38296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546" y="1514953"/>
            <a:ext cx="10993549" cy="1475013"/>
          </a:xfrm>
        </p:spPr>
        <p:txBody>
          <a:bodyPr/>
          <a:lstStyle/>
          <a:p>
            <a:pPr algn="ctr"/>
            <a:r>
              <a:rPr lang="en-IN" dirty="0"/>
              <a:t>Admin Module</a:t>
            </a:r>
          </a:p>
        </p:txBody>
      </p:sp>
    </p:spTree>
    <p:extLst>
      <p:ext uri="{BB962C8B-B14F-4D97-AF65-F5344CB8AC3E}">
        <p14:creationId xmlns:p14="http://schemas.microsoft.com/office/powerpoint/2010/main" val="3021058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758" y="729658"/>
            <a:ext cx="9636751" cy="988332"/>
          </a:xfrm>
        </p:spPr>
        <p:txBody>
          <a:bodyPr/>
          <a:lstStyle/>
          <a:p>
            <a:r>
              <a:rPr lang="en-IN" dirty="0"/>
              <a:t>Admin Module </a:t>
            </a:r>
            <a:r>
              <a:rPr lang="en-IN" sz="2400" dirty="0"/>
              <a:t>(Home Page)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B00A0B-1EB6-DC4A-5791-1D56B4E4E250}"/>
              </a:ext>
            </a:extLst>
          </p:cNvPr>
          <p:cNvSpPr txBox="1"/>
          <p:nvPr/>
        </p:nvSpPr>
        <p:spPr>
          <a:xfrm flipH="1">
            <a:off x="5072503" y="6487449"/>
            <a:ext cx="411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1.1 : Home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24BDB-86D3-D0AA-876A-F396661C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F362C-DC31-E6A0-EFD0-F0FAEABD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29" y="2005256"/>
            <a:ext cx="7968342" cy="44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5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758" y="729658"/>
            <a:ext cx="9636751" cy="988332"/>
          </a:xfrm>
        </p:spPr>
        <p:txBody>
          <a:bodyPr/>
          <a:lstStyle/>
          <a:p>
            <a:r>
              <a:rPr lang="en-IN" dirty="0"/>
              <a:t>Admin Module </a:t>
            </a:r>
            <a:r>
              <a:rPr lang="en-IN" sz="2400" dirty="0"/>
              <a:t>(Sign In Page)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5362447" y="6488668"/>
            <a:ext cx="2105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1.2 Sign 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2DFC5-98B6-8D58-BB2F-962F071B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45050-F81E-A17B-7FF9-06E60970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485" y="1959238"/>
            <a:ext cx="7903030" cy="44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4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412" y="729658"/>
            <a:ext cx="9590098" cy="988332"/>
          </a:xfrm>
        </p:spPr>
        <p:txBody>
          <a:bodyPr/>
          <a:lstStyle/>
          <a:p>
            <a:r>
              <a:rPr lang="en-IN" dirty="0"/>
              <a:t>Admin Module </a:t>
            </a:r>
            <a:r>
              <a:rPr lang="en-IN" sz="2400" dirty="0"/>
              <a:t>(Admin Dashboard)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5038124" y="6383409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1.4 Admin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B4E41-FD5A-5F15-C4D3-05BD85BD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2050" name="Picture 1">
            <a:extLst>
              <a:ext uri="{FF2B5EF4-FFF2-40B4-BE49-F238E27FC236}">
                <a16:creationId xmlns:a16="http://schemas.microsoft.com/office/drawing/2014/main" id="{9E91EB3E-4191-E9BE-6FAE-758EF12C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74" y="1917093"/>
            <a:ext cx="7576652" cy="42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71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412" y="729658"/>
            <a:ext cx="9590098" cy="988332"/>
          </a:xfrm>
        </p:spPr>
        <p:txBody>
          <a:bodyPr/>
          <a:lstStyle/>
          <a:p>
            <a:r>
              <a:rPr lang="en-IN" dirty="0"/>
              <a:t>Admin Module </a:t>
            </a:r>
            <a:r>
              <a:rPr lang="en-IN" sz="2400" dirty="0"/>
              <a:t>(Manage Users)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5103438" y="6476150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1.5 Manage Users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3EE13-84B5-35AB-9189-94B83810E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3074" name="Picture 1">
            <a:extLst>
              <a:ext uri="{FF2B5EF4-FFF2-40B4-BE49-F238E27FC236}">
                <a16:creationId xmlns:a16="http://schemas.microsoft.com/office/drawing/2014/main" id="{9D3C6A6E-3E8F-546F-B85C-73D3E6B2B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53" y="2028237"/>
            <a:ext cx="7897494" cy="44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78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20" y="729658"/>
            <a:ext cx="9618090" cy="988332"/>
          </a:xfrm>
        </p:spPr>
        <p:txBody>
          <a:bodyPr/>
          <a:lstStyle/>
          <a:p>
            <a:r>
              <a:rPr lang="en-IN" dirty="0"/>
              <a:t>Admin Module </a:t>
            </a:r>
            <a:r>
              <a:rPr lang="en-IN" sz="2400" dirty="0"/>
              <a:t>(Manage Meshes)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888834" y="6465945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1.6 Manage Meshes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8D7BE-681A-0E03-211D-3CB74762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4098" name="Picture 1">
            <a:extLst>
              <a:ext uri="{FF2B5EF4-FFF2-40B4-BE49-F238E27FC236}">
                <a16:creationId xmlns:a16="http://schemas.microsoft.com/office/drawing/2014/main" id="{074FC474-B1A5-3DD0-D0F1-23A68DF01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7" y="2059256"/>
            <a:ext cx="7516566" cy="423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124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422" y="729658"/>
            <a:ext cx="9612087" cy="988332"/>
          </a:xfrm>
        </p:spPr>
        <p:txBody>
          <a:bodyPr/>
          <a:lstStyle/>
          <a:p>
            <a:r>
              <a:rPr lang="en-IN" dirty="0"/>
              <a:t>Admin Module </a:t>
            </a:r>
            <a:r>
              <a:rPr lang="en-IN" sz="2400" dirty="0"/>
              <a:t>(Manage User Address)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935588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1.7 Manage User Address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110AB-15EB-7116-FD8C-994B6B82C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5122" name="Picture 1">
            <a:extLst>
              <a:ext uri="{FF2B5EF4-FFF2-40B4-BE49-F238E27FC236}">
                <a16:creationId xmlns:a16="http://schemas.microsoft.com/office/drawing/2014/main" id="{FA9AD47F-2911-9575-F4CF-424BC182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00" y="2028305"/>
            <a:ext cx="7919600" cy="44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Admin Module </a:t>
            </a:r>
            <a:r>
              <a:rPr lang="en-IN" sz="2400" dirty="0"/>
              <a:t>(Manage Mesh Dishes)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6" y="6473694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1.8 Manage Mesh Dishes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827C5-4145-0284-1B52-A88BB8A9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6146" name="Picture 1">
            <a:extLst>
              <a:ext uri="{FF2B5EF4-FFF2-40B4-BE49-F238E27FC236}">
                <a16:creationId xmlns:a16="http://schemas.microsoft.com/office/drawing/2014/main" id="{FA4D8526-E152-187E-7B7E-57C744A69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251" y="1992941"/>
            <a:ext cx="7795497" cy="439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35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F1DAB9-28BC-A530-C499-50DFB620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427AA2-9C4B-32C3-4BAB-595AC7564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634100"/>
          </a:xfrm>
        </p:spPr>
        <p:txBody>
          <a:bodyPr>
            <a:noAutofit/>
          </a:bodyPr>
          <a:lstStyle/>
          <a:p>
            <a:r>
              <a:rPr lang="en-IN" sz="2000" dirty="0"/>
              <a:t>Introduction</a:t>
            </a:r>
          </a:p>
          <a:p>
            <a:r>
              <a:rPr lang="en-IN" sz="2000" dirty="0"/>
              <a:t>Database Design</a:t>
            </a:r>
          </a:p>
          <a:p>
            <a:r>
              <a:rPr lang="en-IN" sz="2000" dirty="0"/>
              <a:t>Admin Module</a:t>
            </a:r>
          </a:p>
          <a:p>
            <a:r>
              <a:rPr lang="en-IN" sz="2000" dirty="0"/>
              <a:t>Mess Module</a:t>
            </a:r>
          </a:p>
          <a:p>
            <a:r>
              <a:rPr lang="en-IN" sz="2000" dirty="0"/>
              <a:t>User Module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Admin Module </a:t>
            </a:r>
            <a:r>
              <a:rPr lang="en-IN" sz="2400" dirty="0"/>
              <a:t>(Manage Subscription)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5038124" y="6383409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1.9 Manage Subscription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827C5-4145-0284-1B52-A88BB8A9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7170" name="Picture 1">
            <a:extLst>
              <a:ext uri="{FF2B5EF4-FFF2-40B4-BE49-F238E27FC236}">
                <a16:creationId xmlns:a16="http://schemas.microsoft.com/office/drawing/2014/main" id="{20491E14-71A3-D2CF-AEE2-C5C2A471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89" y="1928553"/>
            <a:ext cx="7909822" cy="445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403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Admin Module </a:t>
            </a:r>
            <a:r>
              <a:rPr lang="en-IN" sz="2400" dirty="0"/>
              <a:t>(subscription settlement)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5038123" y="6383409"/>
            <a:ext cx="385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1.10 Settle Subscription Payment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827C5-4145-0284-1B52-A88BB8A9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8194" name="Picture 1">
            <a:extLst>
              <a:ext uri="{FF2B5EF4-FFF2-40B4-BE49-F238E27FC236}">
                <a16:creationId xmlns:a16="http://schemas.microsoft.com/office/drawing/2014/main" id="{0FED9A86-9704-92D6-EF57-E3829341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28" y="1811409"/>
            <a:ext cx="811781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166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Admin Module </a:t>
            </a:r>
            <a:r>
              <a:rPr lang="en-IN" sz="2400" dirty="0"/>
              <a:t>(Manage orders)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5038124" y="6383409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1.11 Manage Orders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827C5-4145-0284-1B52-A88BB8A9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9218" name="Picture 1">
            <a:extLst>
              <a:ext uri="{FF2B5EF4-FFF2-40B4-BE49-F238E27FC236}">
                <a16:creationId xmlns:a16="http://schemas.microsoft.com/office/drawing/2014/main" id="{D60BA4D9-BD05-7576-8083-0B4AFDD4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54" y="1893574"/>
            <a:ext cx="7971929" cy="448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514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Admin Module </a:t>
            </a:r>
            <a:r>
              <a:rPr lang="en-IN" sz="2400" dirty="0"/>
              <a:t>(orders Settlement)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506685" y="6374327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1.12 Settle Order Payment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827C5-4145-0284-1B52-A88BB8A9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10242" name="Picture 1">
            <a:extLst>
              <a:ext uri="{FF2B5EF4-FFF2-40B4-BE49-F238E27FC236}">
                <a16:creationId xmlns:a16="http://schemas.microsoft.com/office/drawing/2014/main" id="{A1C5BDE4-AC3F-1F43-56C3-91385836B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35" y="1893574"/>
            <a:ext cx="7971929" cy="448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991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38F2-BF1B-146F-6661-994B38296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546" y="1514953"/>
            <a:ext cx="10993549" cy="1475013"/>
          </a:xfrm>
        </p:spPr>
        <p:txBody>
          <a:bodyPr/>
          <a:lstStyle/>
          <a:p>
            <a:pPr algn="ctr"/>
            <a:r>
              <a:rPr lang="en-IN" dirty="0"/>
              <a:t>User Module</a:t>
            </a:r>
          </a:p>
        </p:txBody>
      </p:sp>
    </p:spTree>
    <p:extLst>
      <p:ext uri="{BB962C8B-B14F-4D97-AF65-F5344CB8AC3E}">
        <p14:creationId xmlns:p14="http://schemas.microsoft.com/office/powerpoint/2010/main" val="353912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(User sign up page)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2.1 User Sign Up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4F56F-0965-BC8E-0878-B9A512F5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12291" name="Picture 1">
            <a:extLst>
              <a:ext uri="{FF2B5EF4-FFF2-40B4-BE49-F238E27FC236}">
                <a16:creationId xmlns:a16="http://schemas.microsoft.com/office/drawing/2014/main" id="{636CD8FF-DD2D-C9E8-961F-8910B984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100" y="1864863"/>
            <a:ext cx="8209800" cy="462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317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(User sign in page)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2.2 User Sign 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4F56F-0965-BC8E-0878-B9A512F5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13314" name="Picture 1">
            <a:extLst>
              <a:ext uri="{FF2B5EF4-FFF2-40B4-BE49-F238E27FC236}">
                <a16:creationId xmlns:a16="http://schemas.microsoft.com/office/drawing/2014/main" id="{4F22E510-1F8E-7401-3D49-C6DE11ACF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356" y="1894438"/>
            <a:ext cx="8157288" cy="4594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910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(User dashboard)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2.3 User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4F56F-0965-BC8E-0878-B9A512F5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28F789E0-1099-BD1D-0649-06CD1136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29" y="1997082"/>
            <a:ext cx="7975038" cy="449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01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(View mess)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2.4 View Mess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83606F-130F-A682-1744-B89AF28E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14338" name="Picture 1">
            <a:extLst>
              <a:ext uri="{FF2B5EF4-FFF2-40B4-BE49-F238E27FC236}">
                <a16:creationId xmlns:a16="http://schemas.microsoft.com/office/drawing/2014/main" id="{04EC8645-8BCB-3906-FD52-453A63B82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589" y="1893574"/>
            <a:ext cx="8158822" cy="459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45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(View Mess Dishes)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2.5 View Mess Dishes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12414-4757-B74F-A53B-43FA6CD3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61" y="1907850"/>
            <a:ext cx="8143677" cy="4580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C23856-AE40-68D8-1225-B4BF4EEA5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7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5" y="729658"/>
            <a:ext cx="9558074" cy="98833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A2977-CE26-1827-1666-20D464AD8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1029616" cy="3633047"/>
          </a:xfrm>
        </p:spPr>
        <p:txBody>
          <a:bodyPr>
            <a:normAutofit/>
          </a:bodyPr>
          <a:lstStyle/>
          <a:p>
            <a:r>
              <a:rPr lang="en-IN" sz="2400" dirty="0"/>
              <a:t>As a bachelor how many time you crave for home food near your PG/Hostel.</a:t>
            </a:r>
          </a:p>
          <a:p>
            <a:r>
              <a:rPr lang="en-IN" sz="2400" dirty="0"/>
              <a:t>We’re Providing Platform that will help bachelors/user to get good home food.</a:t>
            </a:r>
          </a:p>
          <a:p>
            <a:r>
              <a:rPr lang="en-IN" sz="2400" dirty="0"/>
              <a:t>Bachelor/User can make an order and also take an subscription from Mess.</a:t>
            </a:r>
          </a:p>
          <a:p>
            <a:r>
              <a:rPr lang="en-IN" sz="2400" dirty="0"/>
              <a:t>User/Bachelor can View menu from all the messes.</a:t>
            </a:r>
          </a:p>
          <a:p>
            <a:r>
              <a:rPr lang="en-IN" sz="2400" dirty="0"/>
              <a:t>Mess User can add/update/delete dishes and subscription services.</a:t>
            </a:r>
          </a:p>
          <a:p>
            <a:r>
              <a:rPr lang="en-IN" sz="2400" dirty="0"/>
              <a:t>Admin can Manage Mess and Users.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8D9F1-066E-9A2A-CF83-D0733699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(user cart)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2.6 User Cart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2CB9F-A227-9743-A7E5-A08530C3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30" y="1955740"/>
            <a:ext cx="8058540" cy="45329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FA4AC8-AF77-95DE-DE65-95B2C250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3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(Online payment)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2.7 User Cart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A4AC8-AF77-95DE-DE65-95B2C250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15362" name="Picture 1">
            <a:extLst>
              <a:ext uri="{FF2B5EF4-FFF2-40B4-BE49-F238E27FC236}">
                <a16:creationId xmlns:a16="http://schemas.microsoft.com/office/drawing/2014/main" id="{C063F924-B237-7963-A0F4-AB9D966B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355" y="1885062"/>
            <a:ext cx="7877290" cy="443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(Online payment)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2.8 User Cart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A4AC8-AF77-95DE-DE65-95B2C250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16386" name="Picture 1">
            <a:extLst>
              <a:ext uri="{FF2B5EF4-FFF2-40B4-BE49-F238E27FC236}">
                <a16:creationId xmlns:a16="http://schemas.microsoft.com/office/drawing/2014/main" id="{6BF2BDDE-EC66-AC4F-5799-8CD18E41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589" y="1893574"/>
            <a:ext cx="8158822" cy="459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58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(user orders)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2.9 User / Admin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C195D-4D5D-0885-AA00-CB95E48D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17410" name="Picture 1">
            <a:extLst>
              <a:ext uri="{FF2B5EF4-FFF2-40B4-BE49-F238E27FC236}">
                <a16:creationId xmlns:a16="http://schemas.microsoft.com/office/drawing/2014/main" id="{F0196B25-6FAE-9A0A-2CAA-162403FF9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90" y="1824424"/>
            <a:ext cx="8092620" cy="455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141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(buy subscription)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2.10 User / Admin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C195D-4D5D-0885-AA00-CB95E48D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18434" name="Picture 1">
            <a:extLst>
              <a:ext uri="{FF2B5EF4-FFF2-40B4-BE49-F238E27FC236}">
                <a16:creationId xmlns:a16="http://schemas.microsoft.com/office/drawing/2014/main" id="{EFDB498E-C153-92B2-6371-4468EFCC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524" y="1934052"/>
            <a:ext cx="8086951" cy="455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637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(active subscription)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2.11 User / Admin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C195D-4D5D-0885-AA00-CB95E48D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19458" name="Picture 1">
            <a:extLst>
              <a:ext uri="{FF2B5EF4-FFF2-40B4-BE49-F238E27FC236}">
                <a16:creationId xmlns:a16="http://schemas.microsoft.com/office/drawing/2014/main" id="{46978C35-E859-13B3-A5B9-D2B13F15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664" y="1911681"/>
            <a:ext cx="8126672" cy="45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359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User Module </a:t>
            </a:r>
            <a:r>
              <a:rPr lang="en-IN" sz="2400" dirty="0"/>
              <a:t>(user/admin profile)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2.12 User / Admin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C195D-4D5D-0885-AA00-CB95E48D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20482" name="Picture 1">
            <a:extLst>
              <a:ext uri="{FF2B5EF4-FFF2-40B4-BE49-F238E27FC236}">
                <a16:creationId xmlns:a16="http://schemas.microsoft.com/office/drawing/2014/main" id="{F939A8B6-5525-042A-7D81-1BF8595A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589" y="1893574"/>
            <a:ext cx="8158822" cy="459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569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38F2-BF1B-146F-6661-994B38296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546" y="1514953"/>
            <a:ext cx="10993549" cy="1475013"/>
          </a:xfrm>
        </p:spPr>
        <p:txBody>
          <a:bodyPr/>
          <a:lstStyle/>
          <a:p>
            <a:pPr algn="ctr"/>
            <a:r>
              <a:rPr lang="en-IN" dirty="0"/>
              <a:t>Mess user Module</a:t>
            </a:r>
          </a:p>
        </p:txBody>
      </p:sp>
    </p:spTree>
    <p:extLst>
      <p:ext uri="{BB962C8B-B14F-4D97-AF65-F5344CB8AC3E}">
        <p14:creationId xmlns:p14="http://schemas.microsoft.com/office/powerpoint/2010/main" val="1826113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Mess-User Module </a:t>
            </a:r>
            <a:r>
              <a:rPr lang="en-IN" sz="2400" dirty="0"/>
              <a:t>(mess user signup page)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07564" y="6488668"/>
            <a:ext cx="317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3.1 Mess User Signup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7726E-2066-20CF-8E66-D9397AF0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767" y="1899920"/>
            <a:ext cx="8310466" cy="4674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7E6272-A4C1-6252-DD76-82F4DB7C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82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Mess-User Module </a:t>
            </a:r>
            <a:r>
              <a:rPr lang="en-IN" sz="2400" dirty="0"/>
              <a:t>(mess user </a:t>
            </a:r>
            <a:r>
              <a:rPr lang="en-IN" sz="2400" dirty="0" err="1"/>
              <a:t>signin</a:t>
            </a:r>
            <a:r>
              <a:rPr lang="en-IN" sz="2400" dirty="0"/>
              <a:t> page)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317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3.2 Mess User </a:t>
            </a:r>
            <a:r>
              <a:rPr lang="en-IN" dirty="0" err="1"/>
              <a:t>Signin</a:t>
            </a:r>
            <a:r>
              <a:rPr lang="en-IN" dirty="0"/>
              <a:t>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2023E-3193-515D-FA47-95D99303E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38" y="2009974"/>
            <a:ext cx="7962123" cy="4478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43167-EB71-ED92-E81A-F11AEE7C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7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F9EC-22DC-7398-AB9C-2AC7547A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4" y="729658"/>
            <a:ext cx="9552775" cy="988332"/>
          </a:xfrm>
        </p:spPr>
        <p:txBody>
          <a:bodyPr/>
          <a:lstStyle/>
          <a:p>
            <a:r>
              <a:rPr lang="en-IN" dirty="0"/>
              <a:t>Technology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FB7AB-2069-4DE8-5E30-AFD84F5FA66E}"/>
              </a:ext>
            </a:extLst>
          </p:cNvPr>
          <p:cNvSpPr txBox="1"/>
          <p:nvPr/>
        </p:nvSpPr>
        <p:spPr>
          <a:xfrm flipH="1">
            <a:off x="754846" y="2295331"/>
            <a:ext cx="10302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Building with MERN Stack.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err="1"/>
              <a:t>MongoDb</a:t>
            </a:r>
            <a:r>
              <a:rPr lang="en-IN" sz="2400" dirty="0"/>
              <a:t> : NoSQL Database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Express.JS : Node.JS Web Framework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ReactJS : Client Side </a:t>
            </a:r>
            <a:r>
              <a:rPr lang="en-IN" sz="2400" dirty="0" err="1"/>
              <a:t>Javascript</a:t>
            </a:r>
            <a:r>
              <a:rPr lang="en-IN" sz="2400" dirty="0"/>
              <a:t> Framework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NodeJS : the premier JavaScript Web Server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A2BE5-9BFC-940B-0EAE-7A838C90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38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Mess-User Module </a:t>
            </a:r>
            <a:r>
              <a:rPr lang="en-IN" sz="2400" dirty="0"/>
              <a:t>(mess user home page)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317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3.3 Mess User Home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46C1-D6DE-1FD1-95A3-CFAC16E6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21506" name="Picture 1">
            <a:extLst>
              <a:ext uri="{FF2B5EF4-FFF2-40B4-BE49-F238E27FC236}">
                <a16:creationId xmlns:a16="http://schemas.microsoft.com/office/drawing/2014/main" id="{B04F87BA-B947-6F3E-DA01-5E566057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604" y="1940901"/>
            <a:ext cx="8074791" cy="454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82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Mess-User Module </a:t>
            </a:r>
            <a:r>
              <a:rPr lang="en-IN" sz="2400" dirty="0"/>
              <a:t>(manage dishes)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317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3.4 Manage Dishes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E6374-5607-A9A8-D46B-12E38027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22530" name="Picture 1">
            <a:extLst>
              <a:ext uri="{FF2B5EF4-FFF2-40B4-BE49-F238E27FC236}">
                <a16:creationId xmlns:a16="http://schemas.microsoft.com/office/drawing/2014/main" id="{D003A118-DE7D-E8D4-BF26-52DF56DC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602" y="1939771"/>
            <a:ext cx="8076796" cy="454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504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Mess-User Module </a:t>
            </a:r>
            <a:r>
              <a:rPr lang="en-IN" sz="2400" dirty="0"/>
              <a:t>(manage subscription)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317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3.5 Manage Subscription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E6374-5607-A9A8-D46B-12E38027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24578" name="Picture 1">
            <a:extLst>
              <a:ext uri="{FF2B5EF4-FFF2-40B4-BE49-F238E27FC236}">
                <a16:creationId xmlns:a16="http://schemas.microsoft.com/office/drawing/2014/main" id="{3D05030F-CA10-4C1C-DC97-70A314BE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80" y="1893574"/>
            <a:ext cx="7937058" cy="447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050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Mess-User Module </a:t>
            </a:r>
            <a:r>
              <a:rPr lang="en-IN" sz="2400" dirty="0"/>
              <a:t>(manage orders)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317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3.6 Manage Orders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E6374-5607-A9A8-D46B-12E38027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25602" name="Picture 1">
            <a:extLst>
              <a:ext uri="{FF2B5EF4-FFF2-40B4-BE49-F238E27FC236}">
                <a16:creationId xmlns:a16="http://schemas.microsoft.com/office/drawing/2014/main" id="{89F88D3E-32B1-AC51-ECCE-BC09AF6A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29" y="1937774"/>
            <a:ext cx="8080342" cy="4550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32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Mesh-User Module </a:t>
            </a:r>
            <a:r>
              <a:rPr lang="en-IN" sz="2400" dirty="0"/>
              <a:t>(Manage profile)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36CF-9561-0A0A-D49E-58B59548575A}"/>
              </a:ext>
            </a:extLst>
          </p:cNvPr>
          <p:cNvSpPr txBox="1"/>
          <p:nvPr/>
        </p:nvSpPr>
        <p:spPr>
          <a:xfrm flipH="1">
            <a:off x="4644887" y="6488668"/>
            <a:ext cx="317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3.7 Manage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C4E1B-CAD8-481A-9241-CF374756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23554" name="Picture 1">
            <a:extLst>
              <a:ext uri="{FF2B5EF4-FFF2-40B4-BE49-F238E27FC236}">
                <a16:creationId xmlns:a16="http://schemas.microsoft.com/office/drawing/2014/main" id="{E3F3EF8B-2C37-2DDA-C383-7AC008956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31" y="1783008"/>
            <a:ext cx="8355137" cy="470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27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8B1-F694-B47C-FCF4-316C5120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80" y="729658"/>
            <a:ext cx="9478130" cy="988332"/>
          </a:xfrm>
        </p:spPr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A69E6-836B-5884-9B8A-01D59078F8C0}"/>
              </a:ext>
            </a:extLst>
          </p:cNvPr>
          <p:cNvSpPr txBox="1"/>
          <p:nvPr/>
        </p:nvSpPr>
        <p:spPr>
          <a:xfrm>
            <a:off x="653143" y="2295331"/>
            <a:ext cx="10535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Future Work </a:t>
            </a:r>
          </a:p>
          <a:p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Identify User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Payment Transfer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B7B2-08F8-DD04-CAE7-172CF596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92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4B42292A-DAC7-533C-E14A-F6B0D6392D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F9EC-22DC-7398-AB9C-2AC7547A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4" y="729658"/>
            <a:ext cx="9552775" cy="988332"/>
          </a:xfrm>
        </p:spPr>
        <p:txBody>
          <a:bodyPr/>
          <a:lstStyle/>
          <a:p>
            <a:r>
              <a:rPr lang="en-IN" dirty="0"/>
              <a:t>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FB7AB-2069-4DE8-5E30-AFD84F5FA66E}"/>
              </a:ext>
            </a:extLst>
          </p:cNvPr>
          <p:cNvSpPr txBox="1"/>
          <p:nvPr/>
        </p:nvSpPr>
        <p:spPr>
          <a:xfrm flipH="1">
            <a:off x="466531" y="2034073"/>
            <a:ext cx="1059117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User</a:t>
            </a: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Add / Update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Add / Update / Remove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Add / Update / Remove Dish from Cart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Place an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Buy a Subscription from Specified Mesh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User can View Meshes and Dishes Related to Selected Mesh</a:t>
            </a:r>
          </a:p>
          <a:p>
            <a:endParaRPr lang="en-IN" dirty="0"/>
          </a:p>
          <a:p>
            <a:r>
              <a:rPr lang="en-IN" sz="2000" dirty="0"/>
              <a:t>Mess User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Add / Update / Remove Dish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View Subscribed User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Download Dishes as PDF /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221D3C-4A6E-F1A9-774B-C03CDD9ECF1D}"/>
              </a:ext>
            </a:extLst>
          </p:cNvPr>
          <p:cNvCxnSpPr/>
          <p:nvPr/>
        </p:nvCxnSpPr>
        <p:spPr>
          <a:xfrm>
            <a:off x="580445" y="2435289"/>
            <a:ext cx="144624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3D5DDA-48CE-D897-657B-FA27A6B92896}"/>
              </a:ext>
            </a:extLst>
          </p:cNvPr>
          <p:cNvCxnSpPr/>
          <p:nvPr/>
        </p:nvCxnSpPr>
        <p:spPr>
          <a:xfrm>
            <a:off x="580444" y="5097624"/>
            <a:ext cx="144624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F285D11-F713-68AE-54DD-F72924BF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3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F9EC-22DC-7398-AB9C-2AC7547A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4" y="729658"/>
            <a:ext cx="9552775" cy="988332"/>
          </a:xfrm>
        </p:spPr>
        <p:txBody>
          <a:bodyPr/>
          <a:lstStyle/>
          <a:p>
            <a:r>
              <a:rPr lang="en-IN" dirty="0"/>
              <a:t>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FB7AB-2069-4DE8-5E30-AFD84F5FA66E}"/>
              </a:ext>
            </a:extLst>
          </p:cNvPr>
          <p:cNvSpPr txBox="1"/>
          <p:nvPr/>
        </p:nvSpPr>
        <p:spPr>
          <a:xfrm flipH="1">
            <a:off x="754846" y="2295331"/>
            <a:ext cx="1030286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Admin</a:t>
            </a: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Add / Update / Remove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Add / Update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Add / Update / Remove Mess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Manage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View User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View Added Dishes By Mess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32669D-0577-8612-B373-4993EEDF8B07}"/>
              </a:ext>
            </a:extLst>
          </p:cNvPr>
          <p:cNvCxnSpPr/>
          <p:nvPr/>
        </p:nvCxnSpPr>
        <p:spPr>
          <a:xfrm>
            <a:off x="821094" y="2659224"/>
            <a:ext cx="144624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12D8E2F-3730-BFDA-23EB-47838937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38F2-BF1B-146F-6661-994B38296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546" y="1514953"/>
            <a:ext cx="10993549" cy="1475013"/>
          </a:xfrm>
        </p:spPr>
        <p:txBody>
          <a:bodyPr/>
          <a:lstStyle/>
          <a:p>
            <a:pPr algn="ctr"/>
            <a:r>
              <a:rPr lang="en-IN" dirty="0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58724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D564-AF5F-59FE-0019-78809907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4" y="729658"/>
            <a:ext cx="9552775" cy="988332"/>
          </a:xfrm>
        </p:spPr>
        <p:txBody>
          <a:bodyPr/>
          <a:lstStyle/>
          <a:p>
            <a:r>
              <a:rPr lang="en-IN" dirty="0"/>
              <a:t>Database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DD91E-1E26-CA19-BBC4-5351D48E6AB4}"/>
              </a:ext>
            </a:extLst>
          </p:cNvPr>
          <p:cNvSpPr txBox="1"/>
          <p:nvPr/>
        </p:nvSpPr>
        <p:spPr>
          <a:xfrm>
            <a:off x="738296" y="5320696"/>
            <a:ext cx="449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 Schema</a:t>
            </a:r>
          </a:p>
          <a:p>
            <a:r>
              <a:rPr lang="en-IN" dirty="0"/>
              <a:t>(Role Identify If User is Consumer or Admin)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5952-2100-10B8-0AB1-E0839B1F2583}"/>
              </a:ext>
            </a:extLst>
          </p:cNvPr>
          <p:cNvSpPr txBox="1"/>
          <p:nvPr/>
        </p:nvSpPr>
        <p:spPr>
          <a:xfrm>
            <a:off x="6323957" y="5280485"/>
            <a:ext cx="4497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Address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Each User can store N number of addresses.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is referenced from USER Schema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19453-46B4-5DFE-5EDF-928C37EC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CC78E8-B4BE-16BB-088D-14C1196B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51" y="1988523"/>
            <a:ext cx="4231091" cy="3151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F5AFB9-998D-84DB-5831-C8B3AA04E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957" y="2080149"/>
            <a:ext cx="4126952" cy="31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7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D564-AF5F-59FE-0019-78809907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62" y="729658"/>
            <a:ext cx="9534648" cy="988332"/>
          </a:xfrm>
        </p:spPr>
        <p:txBody>
          <a:bodyPr/>
          <a:lstStyle/>
          <a:p>
            <a:r>
              <a:rPr lang="en-IN" dirty="0"/>
              <a:t>Database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DD91E-1E26-CA19-BBC4-5351D48E6AB4}"/>
              </a:ext>
            </a:extLst>
          </p:cNvPr>
          <p:cNvSpPr txBox="1"/>
          <p:nvPr/>
        </p:nvSpPr>
        <p:spPr>
          <a:xfrm>
            <a:off x="351959" y="5583139"/>
            <a:ext cx="449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Mess-User Schema</a:t>
            </a:r>
          </a:p>
          <a:p>
            <a:r>
              <a:rPr lang="en-IN" dirty="0"/>
              <a:t>(Store Mess Details)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95952-2100-10B8-0AB1-E0839B1F2583}"/>
              </a:ext>
            </a:extLst>
          </p:cNvPr>
          <p:cNvSpPr txBox="1"/>
          <p:nvPr/>
        </p:nvSpPr>
        <p:spPr>
          <a:xfrm>
            <a:off x="6744261" y="5583139"/>
            <a:ext cx="4497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Day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Mess-User is referenced from MESS_USER Schema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9B225C-F25F-F192-1177-8C644C468E01}"/>
              </a:ext>
            </a:extLst>
          </p:cNvPr>
          <p:cNvCxnSpPr/>
          <p:nvPr/>
        </p:nvCxnSpPr>
        <p:spPr>
          <a:xfrm flipH="1">
            <a:off x="5204082" y="1875453"/>
            <a:ext cx="18128" cy="3707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7FD82E-59FC-AA7F-9618-EE858FE7C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1" y="729658"/>
            <a:ext cx="988332" cy="988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1BF48D-7C26-1314-3259-045D2B5E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1" y="2108718"/>
            <a:ext cx="4764683" cy="3264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BC11FF-1675-C91C-A330-939FBB529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242" y="2415008"/>
            <a:ext cx="6044898" cy="26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4341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849</TotalTime>
  <Words>724</Words>
  <Application>Microsoft Office PowerPoint</Application>
  <PresentationFormat>Widescreen</PresentationFormat>
  <Paragraphs>147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Gill Sans MT</vt:lpstr>
      <vt:lpstr>Wingdings</vt:lpstr>
      <vt:lpstr>Wingdings 2</vt:lpstr>
      <vt:lpstr>Dividend</vt:lpstr>
      <vt:lpstr>Mess – Eat</vt:lpstr>
      <vt:lpstr>Outline</vt:lpstr>
      <vt:lpstr>Introduction</vt:lpstr>
      <vt:lpstr>Technology Used</vt:lpstr>
      <vt:lpstr>Functionality</vt:lpstr>
      <vt:lpstr>Functionality</vt:lpstr>
      <vt:lpstr>Database Design</vt:lpstr>
      <vt:lpstr>Database Design</vt:lpstr>
      <vt:lpstr>Database Design</vt:lpstr>
      <vt:lpstr>Database Design</vt:lpstr>
      <vt:lpstr>Database Design</vt:lpstr>
      <vt:lpstr>Admin Module</vt:lpstr>
      <vt:lpstr>Admin Module (Home Page)</vt:lpstr>
      <vt:lpstr>Admin Module (Sign In Page)</vt:lpstr>
      <vt:lpstr>Admin Module (Admin Dashboard)</vt:lpstr>
      <vt:lpstr>Admin Module (Manage Users)</vt:lpstr>
      <vt:lpstr>Admin Module (Manage Meshes)</vt:lpstr>
      <vt:lpstr>Admin Module (Manage User Address)</vt:lpstr>
      <vt:lpstr>Admin Module (Manage Mesh Dishes)</vt:lpstr>
      <vt:lpstr>Admin Module (Manage Subscription)</vt:lpstr>
      <vt:lpstr>Admin Module (subscription settlement)</vt:lpstr>
      <vt:lpstr>Admin Module (Manage orders)</vt:lpstr>
      <vt:lpstr>Admin Module (orders Settlement)</vt:lpstr>
      <vt:lpstr>User Module</vt:lpstr>
      <vt:lpstr>User Module (User sign up page)</vt:lpstr>
      <vt:lpstr>User Module (User sign in page)</vt:lpstr>
      <vt:lpstr>User Module (User dashboard)</vt:lpstr>
      <vt:lpstr>User Module (View mess)</vt:lpstr>
      <vt:lpstr>User Module (View Mess Dishes)</vt:lpstr>
      <vt:lpstr>User Module (user cart)</vt:lpstr>
      <vt:lpstr>User Module (Online payment)</vt:lpstr>
      <vt:lpstr>User Module (Online payment)</vt:lpstr>
      <vt:lpstr>User Module (user orders)</vt:lpstr>
      <vt:lpstr>User Module (buy subscription)</vt:lpstr>
      <vt:lpstr>User Module (active subscription)</vt:lpstr>
      <vt:lpstr>User Module (user/admin profile)</vt:lpstr>
      <vt:lpstr>Mess user Module</vt:lpstr>
      <vt:lpstr>Mess-User Module (mess user signup page)</vt:lpstr>
      <vt:lpstr>Mess-User Module (mess user signin page)</vt:lpstr>
      <vt:lpstr>Mess-User Module (mess user home page)</vt:lpstr>
      <vt:lpstr>Mess-User Module (manage dishes)</vt:lpstr>
      <vt:lpstr>Mess-User Module (manage subscription)</vt:lpstr>
      <vt:lpstr>Mess-User Module (manage orders)</vt:lpstr>
      <vt:lpstr>Mesh-User Module (Manage profile)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Project  : Mesh – Eat</dc:title>
  <dc:creator>Jaimik Chauhan</dc:creator>
  <cp:lastModifiedBy>Jaimik Chauhan</cp:lastModifiedBy>
  <cp:revision>14</cp:revision>
  <dcterms:created xsi:type="dcterms:W3CDTF">2022-09-27T02:09:25Z</dcterms:created>
  <dcterms:modified xsi:type="dcterms:W3CDTF">2022-12-13T15:57:59Z</dcterms:modified>
</cp:coreProperties>
</file>